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4" r:id="rId5"/>
    <p:sldId id="307" r:id="rId6"/>
    <p:sldId id="308" r:id="rId7"/>
    <p:sldId id="311" r:id="rId8"/>
    <p:sldId id="313" r:id="rId9"/>
    <p:sldId id="315" r:id="rId10"/>
    <p:sldId id="314" r:id="rId11"/>
    <p:sldId id="316" r:id="rId12"/>
    <p:sldId id="3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782FF-2861-2698-12B7-3DDB79F36FD2}" v="3181" dt="2025-08-09T16:45:24.217"/>
    <p1510:client id="{823B893D-191B-A717-2FC8-4F8E2FB077B6}" v="26" dt="2025-08-09T15:22:43.869"/>
    <p1510:client id="{F53A9D8A-7514-40EC-BF54-602356CC673C}" v="661" dt="2025-08-09T16:46:11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nton, Katie" userId="S::thorntonpk@etsu.edu::5a1c7364-6da5-4208-8f5a-d44527ab586a" providerId="AD" clId="Web-{A370B030-E19C-2BFE-2063-4083AF235192}"/>
    <pc:docChg chg="modSld">
      <pc:chgData name="Thornton, Katie" userId="S::thorntonpk@etsu.edu::5a1c7364-6da5-4208-8f5a-d44527ab586a" providerId="AD" clId="Web-{A370B030-E19C-2BFE-2063-4083AF235192}" dt="2025-08-08T20:47:00.254" v="23" actId="20577"/>
      <pc:docMkLst>
        <pc:docMk/>
      </pc:docMkLst>
      <pc:sldChg chg="modSp">
        <pc:chgData name="Thornton, Katie" userId="S::thorntonpk@etsu.edu::5a1c7364-6da5-4208-8f5a-d44527ab586a" providerId="AD" clId="Web-{A370B030-E19C-2BFE-2063-4083AF235192}" dt="2025-08-08T20:47:00.254" v="23" actId="20577"/>
        <pc:sldMkLst>
          <pc:docMk/>
          <pc:sldMk cId="2633271797" sldId="307"/>
        </pc:sldMkLst>
        <pc:graphicFrameChg chg="mod modGraphic">
          <ac:chgData name="Thornton, Katie" userId="S::thorntonpk@etsu.edu::5a1c7364-6da5-4208-8f5a-d44527ab586a" providerId="AD" clId="Web-{A370B030-E19C-2BFE-2063-4083AF235192}" dt="2025-08-08T20:47:00.254" v="23" actId="20577"/>
          <ac:graphicFrameMkLst>
            <pc:docMk/>
            <pc:sldMk cId="2633271797" sldId="307"/>
            <ac:graphicFrameMk id="5" creationId="{65AA958D-239A-4E9F-9880-A6024BBB0D68}"/>
          </ac:graphicFrameMkLst>
        </pc:graphicFrameChg>
      </pc:sldChg>
    </pc:docChg>
  </pc:docChgLst>
  <pc:docChgLst>
    <pc:chgData name="Thornton, Katie" userId="5a1c7364-6da5-4208-8f5a-d44527ab586a" providerId="ADAL" clId="{F53A9D8A-7514-40EC-BF54-602356CC673C}"/>
    <pc:docChg chg="undo custSel addSld delSld modSld">
      <pc:chgData name="Thornton, Katie" userId="5a1c7364-6da5-4208-8f5a-d44527ab586a" providerId="ADAL" clId="{F53A9D8A-7514-40EC-BF54-602356CC673C}" dt="2025-08-09T16:46:11.081" v="660" actId="20577"/>
      <pc:docMkLst>
        <pc:docMk/>
      </pc:docMkLst>
      <pc:sldChg chg="modSp mod">
        <pc:chgData name="Thornton, Katie" userId="5a1c7364-6da5-4208-8f5a-d44527ab586a" providerId="ADAL" clId="{F53A9D8A-7514-40EC-BF54-602356CC673C}" dt="2025-08-08T19:22:11.907" v="36" actId="20577"/>
        <pc:sldMkLst>
          <pc:docMk/>
          <pc:sldMk cId="1205248810" sldId="274"/>
        </pc:sldMkLst>
        <pc:spChg chg="mod">
          <ac:chgData name="Thornton, Katie" userId="5a1c7364-6da5-4208-8f5a-d44527ab586a" providerId="ADAL" clId="{F53A9D8A-7514-40EC-BF54-602356CC673C}" dt="2025-08-08T19:22:11.907" v="36" actId="20577"/>
          <ac:spMkLst>
            <pc:docMk/>
            <pc:sldMk cId="1205248810" sldId="274"/>
            <ac:spMk id="3" creationId="{835D6E6B-3353-491C-A3C6-F278D6CED8B3}"/>
          </ac:spMkLst>
        </pc:spChg>
      </pc:sldChg>
      <pc:sldChg chg="modSp mod">
        <pc:chgData name="Thornton, Katie" userId="5a1c7364-6da5-4208-8f5a-d44527ab586a" providerId="ADAL" clId="{F53A9D8A-7514-40EC-BF54-602356CC673C}" dt="2025-08-09T16:19:07.726" v="617" actId="1076"/>
        <pc:sldMkLst>
          <pc:docMk/>
          <pc:sldMk cId="2633271797" sldId="307"/>
        </pc:sldMkLst>
        <pc:spChg chg="mod">
          <ac:chgData name="Thornton, Katie" userId="5a1c7364-6da5-4208-8f5a-d44527ab586a" providerId="ADAL" clId="{F53A9D8A-7514-40EC-BF54-602356CC673C}" dt="2025-08-08T19:25:24.162" v="44" actId="20577"/>
          <ac:spMkLst>
            <pc:docMk/>
            <pc:sldMk cId="2633271797" sldId="307"/>
            <ac:spMk id="2" creationId="{E52D4D1E-BA60-4A23-8EBC-1159C82F9571}"/>
          </ac:spMkLst>
        </pc:spChg>
        <pc:graphicFrameChg chg="mod">
          <ac:chgData name="Thornton, Katie" userId="5a1c7364-6da5-4208-8f5a-d44527ab586a" providerId="ADAL" clId="{F53A9D8A-7514-40EC-BF54-602356CC673C}" dt="2025-08-09T16:19:07.726" v="617" actId="1076"/>
          <ac:graphicFrameMkLst>
            <pc:docMk/>
            <pc:sldMk cId="2633271797" sldId="307"/>
            <ac:graphicFrameMk id="5" creationId="{65AA958D-239A-4E9F-9880-A6024BBB0D68}"/>
          </ac:graphicFrameMkLst>
        </pc:graphicFrameChg>
      </pc:sldChg>
      <pc:sldChg chg="modSp new mod">
        <pc:chgData name="Thornton, Katie" userId="5a1c7364-6da5-4208-8f5a-d44527ab586a" providerId="ADAL" clId="{F53A9D8A-7514-40EC-BF54-602356CC673C}" dt="2025-08-08T19:46:25.650" v="542" actId="20577"/>
        <pc:sldMkLst>
          <pc:docMk/>
          <pc:sldMk cId="59970738" sldId="308"/>
        </pc:sldMkLst>
        <pc:spChg chg="mod">
          <ac:chgData name="Thornton, Katie" userId="5a1c7364-6da5-4208-8f5a-d44527ab586a" providerId="ADAL" clId="{F53A9D8A-7514-40EC-BF54-602356CC673C}" dt="2025-08-08T19:46:06.736" v="501" actId="20577"/>
          <ac:spMkLst>
            <pc:docMk/>
            <pc:sldMk cId="59970738" sldId="308"/>
            <ac:spMk id="2" creationId="{2EE40A99-D91F-38E9-03F5-58CA04E4BC40}"/>
          </ac:spMkLst>
        </pc:spChg>
        <pc:spChg chg="mod">
          <ac:chgData name="Thornton, Katie" userId="5a1c7364-6da5-4208-8f5a-d44527ab586a" providerId="ADAL" clId="{F53A9D8A-7514-40EC-BF54-602356CC673C}" dt="2025-08-08T19:46:25.650" v="542" actId="20577"/>
          <ac:spMkLst>
            <pc:docMk/>
            <pc:sldMk cId="59970738" sldId="308"/>
            <ac:spMk id="3" creationId="{2D96FC70-4A9D-4BD7-B65C-1FBF43CDF36A}"/>
          </ac:spMkLst>
        </pc:spChg>
      </pc:sldChg>
      <pc:sldChg chg="modSp new del mod">
        <pc:chgData name="Thornton, Katie" userId="5a1c7364-6da5-4208-8f5a-d44527ab586a" providerId="ADAL" clId="{F53A9D8A-7514-40EC-BF54-602356CC673C}" dt="2025-08-09T16:10:50.598" v="551" actId="2696"/>
        <pc:sldMkLst>
          <pc:docMk/>
          <pc:sldMk cId="74730832" sldId="309"/>
        </pc:sldMkLst>
        <pc:spChg chg="mod">
          <ac:chgData name="Thornton, Katie" userId="5a1c7364-6da5-4208-8f5a-d44527ab586a" providerId="ADAL" clId="{F53A9D8A-7514-40EC-BF54-602356CC673C}" dt="2025-08-08T19:30:24.747" v="251" actId="20577"/>
          <ac:spMkLst>
            <pc:docMk/>
            <pc:sldMk cId="74730832" sldId="309"/>
            <ac:spMk id="2" creationId="{E5CCC139-0184-E13D-7C92-ED56A2E254B8}"/>
          </ac:spMkLst>
        </pc:spChg>
        <pc:spChg chg="mod">
          <ac:chgData name="Thornton, Katie" userId="5a1c7364-6da5-4208-8f5a-d44527ab586a" providerId="ADAL" clId="{F53A9D8A-7514-40EC-BF54-602356CC673C}" dt="2025-08-08T19:45:12.122" v="500" actId="20577"/>
          <ac:spMkLst>
            <pc:docMk/>
            <pc:sldMk cId="74730832" sldId="309"/>
            <ac:spMk id="3" creationId="{EA3A3CC1-4361-E8D6-0E32-37E3474AB37F}"/>
          </ac:spMkLst>
        </pc:spChg>
      </pc:sldChg>
      <pc:sldChg chg="modSp new del mod">
        <pc:chgData name="Thornton, Katie" userId="5a1c7364-6da5-4208-8f5a-d44527ab586a" providerId="ADAL" clId="{F53A9D8A-7514-40EC-BF54-602356CC673C}" dt="2025-08-09T16:05:13.409" v="550" actId="2696"/>
        <pc:sldMkLst>
          <pc:docMk/>
          <pc:sldMk cId="2629294700" sldId="310"/>
        </pc:sldMkLst>
        <pc:spChg chg="mod">
          <ac:chgData name="Thornton, Katie" userId="5a1c7364-6da5-4208-8f5a-d44527ab586a" providerId="ADAL" clId="{F53A9D8A-7514-40EC-BF54-602356CC673C}" dt="2025-08-08T19:30:47.663" v="274" actId="20577"/>
          <ac:spMkLst>
            <pc:docMk/>
            <pc:sldMk cId="2629294700" sldId="310"/>
            <ac:spMk id="2" creationId="{64FA6302-130A-65C2-C58C-FDC75A002983}"/>
          </ac:spMkLst>
        </pc:spChg>
      </pc:sldChg>
      <pc:sldChg chg="modSp new mod">
        <pc:chgData name="Thornton, Katie" userId="5a1c7364-6da5-4208-8f5a-d44527ab586a" providerId="ADAL" clId="{F53A9D8A-7514-40EC-BF54-602356CC673C}" dt="2025-08-09T16:46:11.081" v="660" actId="20577"/>
        <pc:sldMkLst>
          <pc:docMk/>
          <pc:sldMk cId="360439977" sldId="311"/>
        </pc:sldMkLst>
        <pc:spChg chg="mod">
          <ac:chgData name="Thornton, Katie" userId="5a1c7364-6da5-4208-8f5a-d44527ab586a" providerId="ADAL" clId="{F53A9D8A-7514-40EC-BF54-602356CC673C}" dt="2025-08-08T19:31:11.749" v="298" actId="20577"/>
          <ac:spMkLst>
            <pc:docMk/>
            <pc:sldMk cId="360439977" sldId="311"/>
            <ac:spMk id="2" creationId="{934F9DBD-AB69-3B20-1030-D7A3D850693F}"/>
          </ac:spMkLst>
        </pc:spChg>
        <pc:spChg chg="mod">
          <ac:chgData name="Thornton, Katie" userId="5a1c7364-6da5-4208-8f5a-d44527ab586a" providerId="ADAL" clId="{F53A9D8A-7514-40EC-BF54-602356CC673C}" dt="2025-08-09T16:46:11.081" v="660" actId="20577"/>
          <ac:spMkLst>
            <pc:docMk/>
            <pc:sldMk cId="360439977" sldId="311"/>
            <ac:spMk id="4" creationId="{0A3A68C7-1E0C-33D4-6E06-CDDDA07613B7}"/>
          </ac:spMkLst>
        </pc:spChg>
      </pc:sldChg>
      <pc:sldChg chg="modSp new del mod">
        <pc:chgData name="Thornton, Katie" userId="5a1c7364-6da5-4208-8f5a-d44527ab586a" providerId="ADAL" clId="{F53A9D8A-7514-40EC-BF54-602356CC673C}" dt="2025-08-08T19:31:49.182" v="306" actId="680"/>
        <pc:sldMkLst>
          <pc:docMk/>
          <pc:sldMk cId="683406871" sldId="312"/>
        </pc:sldMkLst>
        <pc:spChg chg="mod">
          <ac:chgData name="Thornton, Katie" userId="5a1c7364-6da5-4208-8f5a-d44527ab586a" providerId="ADAL" clId="{F53A9D8A-7514-40EC-BF54-602356CC673C}" dt="2025-08-08T19:31:48.419" v="305" actId="20577"/>
          <ac:spMkLst>
            <pc:docMk/>
            <pc:sldMk cId="683406871" sldId="312"/>
            <ac:spMk id="2" creationId="{BAE4940B-4E3A-11D4-3E64-DE0A4FBE82DB}"/>
          </ac:spMkLst>
        </pc:spChg>
      </pc:sldChg>
      <pc:sldChg chg="new del">
        <pc:chgData name="Thornton, Katie" userId="5a1c7364-6da5-4208-8f5a-d44527ab586a" providerId="ADAL" clId="{F53A9D8A-7514-40EC-BF54-602356CC673C}" dt="2025-08-08T19:31:36.990" v="300" actId="2696"/>
        <pc:sldMkLst>
          <pc:docMk/>
          <pc:sldMk cId="914863483" sldId="312"/>
        </pc:sldMkLst>
      </pc:sldChg>
      <pc:sldChg chg="addSp modSp new mod setBg">
        <pc:chgData name="Thornton, Katie" userId="5a1c7364-6da5-4208-8f5a-d44527ab586a" providerId="ADAL" clId="{F53A9D8A-7514-40EC-BF54-602356CC673C}" dt="2025-08-08T19:33:14.995" v="326" actId="1076"/>
        <pc:sldMkLst>
          <pc:docMk/>
          <pc:sldMk cId="1372580057" sldId="312"/>
        </pc:sldMkLst>
        <pc:spChg chg="add mod">
          <ac:chgData name="Thornton, Katie" userId="5a1c7364-6da5-4208-8f5a-d44527ab586a" providerId="ADAL" clId="{F53A9D8A-7514-40EC-BF54-602356CC673C}" dt="2025-08-08T19:33:14.995" v="326" actId="1076"/>
          <ac:spMkLst>
            <pc:docMk/>
            <pc:sldMk cId="1372580057" sldId="312"/>
            <ac:spMk id="4" creationId="{84ED8ED7-EAB7-EA06-80E2-0303F6752FB1}"/>
          </ac:spMkLst>
        </pc:spChg>
        <pc:picChg chg="add mod">
          <ac:chgData name="Thornton, Katie" userId="5a1c7364-6da5-4208-8f5a-d44527ab586a" providerId="ADAL" clId="{F53A9D8A-7514-40EC-BF54-602356CC673C}" dt="2025-08-08T19:32:27.684" v="310" actId="26606"/>
          <ac:picMkLst>
            <pc:docMk/>
            <pc:sldMk cId="1372580057" sldId="312"/>
            <ac:picMk id="3" creationId="{CAA934EF-D89F-B6EA-4D9E-93C08D94BD91}"/>
          </ac:picMkLst>
        </pc:picChg>
      </pc:sldChg>
      <pc:sldChg chg="modSp del mod">
        <pc:chgData name="Thornton, Katie" userId="5a1c7364-6da5-4208-8f5a-d44527ab586a" providerId="ADAL" clId="{F53A9D8A-7514-40EC-BF54-602356CC673C}" dt="2025-08-09T16:21:32.597" v="618" actId="2696"/>
        <pc:sldMkLst>
          <pc:docMk/>
          <pc:sldMk cId="4220703597" sldId="317"/>
        </pc:sldMkLst>
        <pc:picChg chg="mod">
          <ac:chgData name="Thornton, Katie" userId="5a1c7364-6da5-4208-8f5a-d44527ab586a" providerId="ADAL" clId="{F53A9D8A-7514-40EC-BF54-602356CC673C}" dt="2025-08-09T16:16:44.948" v="552" actId="1076"/>
          <ac:picMkLst>
            <pc:docMk/>
            <pc:sldMk cId="4220703597" sldId="317"/>
            <ac:picMk id="26" creationId="{F5D19B77-91FC-AA4C-3107-DB3183D22DBA}"/>
          </ac:picMkLst>
        </pc:picChg>
      </pc:sldChg>
    </pc:docChg>
  </pc:docChgLst>
  <pc:docChgLst>
    <pc:chgData name="FRAZIERJB" userId="S::frazierjb@etsu.edu::375d74ca-b770-40ae-b1bc-8c0b45c40aee" providerId="AD" clId="Web-{2DE782FF-2861-2698-12B7-3DDB79F36FD2}"/>
    <pc:docChg chg="addSld delSld modSld sldOrd">
      <pc:chgData name="FRAZIERJB" userId="S::frazierjb@etsu.edu::375d74ca-b770-40ae-b1bc-8c0b45c40aee" providerId="AD" clId="Web-{2DE782FF-2861-2698-12B7-3DDB79F36FD2}" dt="2025-08-09T16:45:22.826" v="3226" actId="20577"/>
      <pc:docMkLst>
        <pc:docMk/>
      </pc:docMkLst>
      <pc:sldChg chg="modSp">
        <pc:chgData name="FRAZIERJB" userId="S::frazierjb@etsu.edu::375d74ca-b770-40ae-b1bc-8c0b45c40aee" providerId="AD" clId="Web-{2DE782FF-2861-2698-12B7-3DDB79F36FD2}" dt="2025-08-09T16:15:13.376" v="3199" actId="20577"/>
        <pc:sldMkLst>
          <pc:docMk/>
          <pc:sldMk cId="2633271797" sldId="307"/>
        </pc:sldMkLst>
        <pc:graphicFrameChg chg="mod modGraphic">
          <ac:chgData name="FRAZIERJB" userId="S::frazierjb@etsu.edu::375d74ca-b770-40ae-b1bc-8c0b45c40aee" providerId="AD" clId="Web-{2DE782FF-2861-2698-12B7-3DDB79F36FD2}" dt="2025-08-09T16:15:13.376" v="3199" actId="20577"/>
          <ac:graphicFrameMkLst>
            <pc:docMk/>
            <pc:sldMk cId="2633271797" sldId="307"/>
            <ac:graphicFrameMk id="5" creationId="{65AA958D-239A-4E9F-9880-A6024BBB0D68}"/>
          </ac:graphicFrameMkLst>
        </pc:graphicFrameChg>
      </pc:sldChg>
      <pc:sldChg chg="modSp">
        <pc:chgData name="FRAZIERJB" userId="S::frazierjb@etsu.edu::375d74ca-b770-40ae-b1bc-8c0b45c40aee" providerId="AD" clId="Web-{2DE782FF-2861-2698-12B7-3DDB79F36FD2}" dt="2025-08-09T12:17:05.773" v="2043" actId="20577"/>
        <pc:sldMkLst>
          <pc:docMk/>
          <pc:sldMk cId="59970738" sldId="308"/>
        </pc:sldMkLst>
        <pc:spChg chg="mod">
          <ac:chgData name="FRAZIERJB" userId="S::frazierjb@etsu.edu::375d74ca-b770-40ae-b1bc-8c0b45c40aee" providerId="AD" clId="Web-{2DE782FF-2861-2698-12B7-3DDB79F36FD2}" dt="2025-08-09T12:17:05.773" v="2043" actId="20577"/>
          <ac:spMkLst>
            <pc:docMk/>
            <pc:sldMk cId="59970738" sldId="308"/>
            <ac:spMk id="3" creationId="{2D96FC70-4A9D-4BD7-B65C-1FBF43CDF36A}"/>
          </ac:spMkLst>
        </pc:spChg>
      </pc:sldChg>
      <pc:sldChg chg="addSp delSp modSp mod setBg modClrScheme chgLayout">
        <pc:chgData name="FRAZIERJB" userId="S::frazierjb@etsu.edu::375d74ca-b770-40ae-b1bc-8c0b45c40aee" providerId="AD" clId="Web-{2DE782FF-2861-2698-12B7-3DDB79F36FD2}" dt="2025-08-09T16:25:57.637" v="3223" actId="20577"/>
        <pc:sldMkLst>
          <pc:docMk/>
          <pc:sldMk cId="360439977" sldId="311"/>
        </pc:sldMkLst>
        <pc:spChg chg="del mod ord">
          <ac:chgData name="FRAZIERJB" userId="S::frazierjb@etsu.edu::375d74ca-b770-40ae-b1bc-8c0b45c40aee" providerId="AD" clId="Web-{2DE782FF-2861-2698-12B7-3DDB79F36FD2}" dt="2025-08-09T13:31:49.690" v="2747"/>
          <ac:spMkLst>
            <pc:docMk/>
            <pc:sldMk cId="360439977" sldId="311"/>
            <ac:spMk id="2" creationId="{934F9DBD-AB69-3B20-1030-D7A3D850693F}"/>
          </ac:spMkLst>
        </pc:spChg>
        <pc:spChg chg="del mod ord">
          <ac:chgData name="FRAZIERJB" userId="S::frazierjb@etsu.edu::375d74ca-b770-40ae-b1bc-8c0b45c40aee" providerId="AD" clId="Web-{2DE782FF-2861-2698-12B7-3DDB79F36FD2}" dt="2025-08-08T23:47:17.753" v="672"/>
          <ac:spMkLst>
            <pc:docMk/>
            <pc:sldMk cId="360439977" sldId="311"/>
            <ac:spMk id="3" creationId="{1E078AD0-C10C-198B-99E6-37C8E6F45299}"/>
          </ac:spMkLst>
        </pc:spChg>
        <pc:spChg chg="add mod ord">
          <ac:chgData name="FRAZIERJB" userId="S::frazierjb@etsu.edu::375d74ca-b770-40ae-b1bc-8c0b45c40aee" providerId="AD" clId="Web-{2DE782FF-2861-2698-12B7-3DDB79F36FD2}" dt="2025-08-09T16:25:57.637" v="3223" actId="20577"/>
          <ac:spMkLst>
            <pc:docMk/>
            <pc:sldMk cId="360439977" sldId="311"/>
            <ac:spMk id="4" creationId="{0A3A68C7-1E0C-33D4-6E06-CDDDA07613B7}"/>
          </ac:spMkLst>
        </pc:spChg>
        <pc:spChg chg="add del">
          <ac:chgData name="FRAZIERJB" userId="S::frazierjb@etsu.edu::375d74ca-b770-40ae-b1bc-8c0b45c40aee" providerId="AD" clId="Web-{2DE782FF-2861-2698-12B7-3DDB79F36FD2}" dt="2025-08-09T13:31:44.643" v="2746"/>
          <ac:spMkLst>
            <pc:docMk/>
            <pc:sldMk cId="360439977" sldId="311"/>
            <ac:spMk id="7" creationId="{06FB20DC-145E-47D3-CA49-0181BF2BF6EB}"/>
          </ac:spMkLst>
        </pc:spChg>
        <pc:spChg chg="add del mod">
          <ac:chgData name="FRAZIERJB" userId="S::frazierjb@etsu.edu::375d74ca-b770-40ae-b1bc-8c0b45c40aee" providerId="AD" clId="Web-{2DE782FF-2861-2698-12B7-3DDB79F36FD2}" dt="2025-08-09T16:09:21.239" v="3146"/>
          <ac:spMkLst>
            <pc:docMk/>
            <pc:sldMk cId="360439977" sldId="311"/>
            <ac:spMk id="8" creationId="{B579DB4C-5D88-A70E-24DB-37C13A9B1C7B}"/>
          </ac:spMkLst>
        </pc:spChg>
        <pc:spChg chg="add del mod">
          <ac:chgData name="FRAZIERJB" userId="S::frazierjb@etsu.edu::375d74ca-b770-40ae-b1bc-8c0b45c40aee" providerId="AD" clId="Web-{2DE782FF-2861-2698-12B7-3DDB79F36FD2}" dt="2025-08-09T13:31:58.190" v="2752"/>
          <ac:spMkLst>
            <pc:docMk/>
            <pc:sldMk cId="360439977" sldId="311"/>
            <ac:spMk id="9" creationId="{166935B4-10E6-2FCB-2DF9-27CA9FBF928B}"/>
          </ac:spMkLst>
        </pc:spChg>
        <pc:spChg chg="add mod">
          <ac:chgData name="FRAZIERJB" userId="S::frazierjb@etsu.edu::375d74ca-b770-40ae-b1bc-8c0b45c40aee" providerId="AD" clId="Web-{2DE782FF-2861-2698-12B7-3DDB79F36FD2}" dt="2025-08-09T16:10:12.867" v="3187" actId="20577"/>
          <ac:spMkLst>
            <pc:docMk/>
            <pc:sldMk cId="360439977" sldId="311"/>
            <ac:spMk id="9" creationId="{726FEDD2-C53A-E9F2-CEBD-D49C5A9B2D4D}"/>
          </ac:spMkLst>
        </pc:spChg>
        <pc:spChg chg="add mod">
          <ac:chgData name="FRAZIERJB" userId="S::frazierjb@etsu.edu::375d74ca-b770-40ae-b1bc-8c0b45c40aee" providerId="AD" clId="Web-{2DE782FF-2861-2698-12B7-3DDB79F36FD2}" dt="2025-08-09T16:10:40.946" v="3191" actId="20577"/>
          <ac:spMkLst>
            <pc:docMk/>
            <pc:sldMk cId="360439977" sldId="311"/>
            <ac:spMk id="10" creationId="{FF44FC3A-76A3-41F7-E0B8-46851EF113AE}"/>
          </ac:spMkLst>
        </pc:spChg>
        <pc:spChg chg="add mod or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11" creationId="{764DBFEA-D6EA-94F6-BEC6-D6443A421885}"/>
          </ac:spMkLst>
        </pc:spChg>
        <pc:spChg chg="add del mod">
          <ac:chgData name="FRAZIERJB" userId="S::frazierjb@etsu.edu::375d74ca-b770-40ae-b1bc-8c0b45c40aee" providerId="AD" clId="Web-{2DE782FF-2861-2698-12B7-3DDB79F36FD2}" dt="2025-08-09T13:33:57.629" v="2766"/>
          <ac:spMkLst>
            <pc:docMk/>
            <pc:sldMk cId="360439977" sldId="311"/>
            <ac:spMk id="13" creationId="{9160C02D-54DF-0E23-9A09-17D2FAC64EF1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16" creationId="{124E1A04-39B9-40B4-9262-CDD9ED7520BB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18" creationId="{581B9858-A5E9-4EB2-830E-72BB81A847D5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20" creationId="{C83B291D-F718-46F4-AF9D-812BD00323C9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22" creationId="{ABB03BCF-53C2-4F78-827D-E6DE86B9066D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24" creationId="{58FC31B1-C9FB-4110-B34B-BC74D8632471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26" creationId="{6F945249-DD95-405F-8A51-335F3FE031D6}"/>
          </ac:spMkLst>
        </pc:spChg>
        <pc:spChg chg="add">
          <ac:chgData name="FRAZIERJB" userId="S::frazierjb@etsu.edu::375d74ca-b770-40ae-b1bc-8c0b45c40aee" providerId="AD" clId="Web-{2DE782FF-2861-2698-12B7-3DDB79F36FD2}" dt="2025-08-09T16:03:47.825" v="3119"/>
          <ac:spMkLst>
            <pc:docMk/>
            <pc:sldMk cId="360439977" sldId="311"/>
            <ac:spMk id="28" creationId="{31EDC20E-2FBC-4FDF-97C1-181B08DC8AE1}"/>
          </ac:spMkLst>
        </pc:spChg>
        <pc:picChg chg="add mod">
          <ac:chgData name="FRAZIERJB" userId="S::frazierjb@etsu.edu::375d74ca-b770-40ae-b1bc-8c0b45c40aee" providerId="AD" clId="Web-{2DE782FF-2861-2698-12B7-3DDB79F36FD2}" dt="2025-08-09T16:03:25.543" v="3118" actId="14100"/>
          <ac:picMkLst>
            <pc:docMk/>
            <pc:sldMk cId="360439977" sldId="311"/>
            <ac:picMk id="2" creationId="{08BC4D97-07CC-46E1-8325-5D5544070F5A}"/>
          </ac:picMkLst>
        </pc:picChg>
        <pc:picChg chg="add mod">
          <ac:chgData name="FRAZIERJB" userId="S::frazierjb@etsu.edu::375d74ca-b770-40ae-b1bc-8c0b45c40aee" providerId="AD" clId="Web-{2DE782FF-2861-2698-12B7-3DDB79F36FD2}" dt="2025-08-09T16:07:03.105" v="3129" actId="14100"/>
          <ac:picMkLst>
            <pc:docMk/>
            <pc:sldMk cId="360439977" sldId="311"/>
            <ac:picMk id="3" creationId="{048008B6-E5DD-720B-2406-009A3F862696}"/>
          </ac:picMkLst>
        </pc:picChg>
        <pc:picChg chg="add mod ord">
          <ac:chgData name="FRAZIERJB" userId="S::frazierjb@etsu.edu::375d74ca-b770-40ae-b1bc-8c0b45c40aee" providerId="AD" clId="Web-{2DE782FF-2861-2698-12B7-3DDB79F36FD2}" dt="2025-08-09T16:07:22.216" v="3130" actId="14100"/>
          <ac:picMkLst>
            <pc:docMk/>
            <pc:sldMk cId="360439977" sldId="311"/>
            <ac:picMk id="5" creationId="{4516842E-0954-2F19-5D9A-C82C095362B2}"/>
          </ac:picMkLst>
        </pc:picChg>
        <pc:picChg chg="add mod">
          <ac:chgData name="FRAZIERJB" userId="S::frazierjb@etsu.edu::375d74ca-b770-40ae-b1bc-8c0b45c40aee" providerId="AD" clId="Web-{2DE782FF-2861-2698-12B7-3DDB79F36FD2}" dt="2025-08-09T16:05:55.393" v="3123" actId="14100"/>
          <ac:picMkLst>
            <pc:docMk/>
            <pc:sldMk cId="360439977" sldId="311"/>
            <ac:picMk id="6" creationId="{12FAE089-FD1F-5BC1-095B-F8BF408B70B3}"/>
          </ac:picMkLst>
        </pc:picChg>
        <pc:picChg chg="add mod">
          <ac:chgData name="FRAZIERJB" userId="S::frazierjb@etsu.edu::375d74ca-b770-40ae-b1bc-8c0b45c40aee" providerId="AD" clId="Web-{2DE782FF-2861-2698-12B7-3DDB79F36FD2}" dt="2025-08-09T16:09:05.316" v="3136" actId="14100"/>
          <ac:picMkLst>
            <pc:docMk/>
            <pc:sldMk cId="360439977" sldId="311"/>
            <ac:picMk id="7" creationId="{848C94DA-C361-69E1-7204-E638D8248D20}"/>
          </ac:picMkLst>
        </pc:picChg>
      </pc:sldChg>
      <pc:sldChg chg="addSp delSp modSp add mod replId setBg setClrOvrMap">
        <pc:chgData name="FRAZIERJB" userId="S::frazierjb@etsu.edu::375d74ca-b770-40ae-b1bc-8c0b45c40aee" providerId="AD" clId="Web-{2DE782FF-2861-2698-12B7-3DDB79F36FD2}" dt="2025-08-09T13:36:38.756" v="2834" actId="14100"/>
        <pc:sldMkLst>
          <pc:docMk/>
          <pc:sldMk cId="1834781050" sldId="313"/>
        </pc:sldMkLst>
        <pc:spChg chg="mod">
          <ac:chgData name="FRAZIERJB" userId="S::frazierjb@etsu.edu::375d74ca-b770-40ae-b1bc-8c0b45c40aee" providerId="AD" clId="Web-{2DE782FF-2861-2698-12B7-3DDB79F36FD2}" dt="2025-08-09T12:57:00.984" v="2429" actId="1076"/>
          <ac:spMkLst>
            <pc:docMk/>
            <pc:sldMk cId="1834781050" sldId="313"/>
            <ac:spMk id="2" creationId="{D23D72B2-7378-B113-2BA1-241C7869BFDA}"/>
          </ac:spMkLst>
        </pc:spChg>
        <pc:spChg chg="mod">
          <ac:chgData name="FRAZIERJB" userId="S::frazierjb@etsu.edu::375d74ca-b770-40ae-b1bc-8c0b45c40aee" providerId="AD" clId="Web-{2DE782FF-2861-2698-12B7-3DDB79F36FD2}" dt="2025-08-09T13:36:38.756" v="2834" actId="14100"/>
          <ac:spMkLst>
            <pc:docMk/>
            <pc:sldMk cId="1834781050" sldId="313"/>
            <ac:spMk id="4" creationId="{A06C8D5F-D943-A7A4-7C6F-F4DD872604D1}"/>
          </ac:spMkLst>
        </pc:spChg>
        <pc:spChg chg="add del mod">
          <ac:chgData name="FRAZIERJB" userId="S::frazierjb@etsu.edu::375d74ca-b770-40ae-b1bc-8c0b45c40aee" providerId="AD" clId="Web-{2DE782FF-2861-2698-12B7-3DDB79F36FD2}" dt="2025-08-09T01:27:48.561" v="926"/>
          <ac:spMkLst>
            <pc:docMk/>
            <pc:sldMk cId="1834781050" sldId="313"/>
            <ac:spMk id="7" creationId="{12A92553-2839-3397-2099-B42F1C244F34}"/>
          </ac:spMkLst>
        </pc:spChg>
        <pc:spChg chg="add del mod">
          <ac:chgData name="FRAZIERJB" userId="S::frazierjb@etsu.edu::375d74ca-b770-40ae-b1bc-8c0b45c40aee" providerId="AD" clId="Web-{2DE782FF-2861-2698-12B7-3DDB79F36FD2}" dt="2025-08-09T01:29:33.126" v="928"/>
          <ac:spMkLst>
            <pc:docMk/>
            <pc:sldMk cId="1834781050" sldId="313"/>
            <ac:spMk id="22" creationId="{47E262FE-5C82-608A-8E94-7B97A713754E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28" creationId="{DD651B61-325E-4E73-8445-38B0DE8AAAB6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30" creationId="{B42E5253-D3AC-4AC2-B766-8B34F13C2F5E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32" creationId="{10AE8D57-436A-4073-9A75-15BB5949F8B4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34" creationId="{E9751CB9-7B25-4EB8-9A6F-82F822549F12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36" creationId="{E1317383-CF3B-4B02-9512-BECBEF6362A4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38" creationId="{B1D4C7A0-6DF2-4F2D-A45D-F111582974C7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40" creationId="{DBF3943D-BCB6-4B31-809D-A005686483B4}"/>
          </ac:spMkLst>
        </pc:spChg>
        <pc:spChg chg="add del">
          <ac:chgData name="FRAZIERJB" userId="S::frazierjb@etsu.edu::375d74ca-b770-40ae-b1bc-8c0b45c40aee" providerId="AD" clId="Web-{2DE782FF-2861-2698-12B7-3DDB79F36FD2}" dt="2025-08-09T01:33:39.099" v="1024"/>
          <ac:spMkLst>
            <pc:docMk/>
            <pc:sldMk cId="1834781050" sldId="313"/>
            <ac:spMk id="42" creationId="{39373A6F-2E1F-4613-8E1D-D68057D29F31}"/>
          </ac:spMkLst>
        </pc:spChg>
        <pc:graphicFrameChg chg="add del mod ord modGraphic">
          <ac:chgData name="FRAZIERJB" userId="S::frazierjb@etsu.edu::375d74ca-b770-40ae-b1bc-8c0b45c40aee" providerId="AD" clId="Web-{2DE782FF-2861-2698-12B7-3DDB79F36FD2}" dt="2025-08-09T01:27:50.749" v="927"/>
          <ac:graphicFrameMkLst>
            <pc:docMk/>
            <pc:sldMk cId="1834781050" sldId="313"/>
            <ac:graphicFrameMk id="8" creationId="{9E4ADD3E-E522-910B-8DDD-DC4B1D30E0F0}"/>
          </ac:graphicFrameMkLst>
        </pc:graphicFrameChg>
        <pc:picChg chg="del">
          <ac:chgData name="FRAZIERJB" userId="S::frazierjb@etsu.edu::375d74ca-b770-40ae-b1bc-8c0b45c40aee" providerId="AD" clId="Web-{2DE782FF-2861-2698-12B7-3DDB79F36FD2}" dt="2025-08-09T01:27:47.639" v="924"/>
          <ac:picMkLst>
            <pc:docMk/>
            <pc:sldMk cId="1834781050" sldId="313"/>
            <ac:picMk id="5" creationId="{0BF64989-362C-82B2-05F4-6B937B769C0D}"/>
          </ac:picMkLst>
        </pc:picChg>
        <pc:picChg chg="del">
          <ac:chgData name="FRAZIERJB" userId="S::frazierjb@etsu.edu::375d74ca-b770-40ae-b1bc-8c0b45c40aee" providerId="AD" clId="Web-{2DE782FF-2861-2698-12B7-3DDB79F36FD2}" dt="2025-08-09T01:27:48.139" v="925"/>
          <ac:picMkLst>
            <pc:docMk/>
            <pc:sldMk cId="1834781050" sldId="313"/>
            <ac:picMk id="6" creationId="{E7FA76C3-7D1B-BD8A-7108-FD9CF6272295}"/>
          </ac:picMkLst>
        </pc:picChg>
        <pc:picChg chg="add mod ord">
          <ac:chgData name="FRAZIERJB" userId="S::frazierjb@etsu.edu::375d74ca-b770-40ae-b1bc-8c0b45c40aee" providerId="AD" clId="Web-{2DE782FF-2861-2698-12B7-3DDB79F36FD2}" dt="2025-08-09T01:29:50.048" v="931" actId="1076"/>
          <ac:picMkLst>
            <pc:docMk/>
            <pc:sldMk cId="1834781050" sldId="313"/>
            <ac:picMk id="23" creationId="{7716E34B-D0C3-9959-3224-A613571EFC51}"/>
          </ac:picMkLst>
        </pc:picChg>
      </pc:sldChg>
      <pc:sldChg chg="addSp delSp modSp add ord replId">
        <pc:chgData name="FRAZIERJB" userId="S::frazierjb@etsu.edu::375d74ca-b770-40ae-b1bc-8c0b45c40aee" providerId="AD" clId="Web-{2DE782FF-2861-2698-12B7-3DDB79F36FD2}" dt="2025-08-09T16:45:22.826" v="3226" actId="20577"/>
        <pc:sldMkLst>
          <pc:docMk/>
          <pc:sldMk cId="3184373604" sldId="314"/>
        </pc:sldMkLst>
        <pc:spChg chg="mod">
          <ac:chgData name="FRAZIERJB" userId="S::frazierjb@etsu.edu::375d74ca-b770-40ae-b1bc-8c0b45c40aee" providerId="AD" clId="Web-{2DE782FF-2861-2698-12B7-3DDB79F36FD2}" dt="2025-08-09T02:26:38.053" v="1193" actId="20577"/>
          <ac:spMkLst>
            <pc:docMk/>
            <pc:sldMk cId="3184373604" sldId="314"/>
            <ac:spMk id="2" creationId="{68B1D7ED-ABD7-4F90-3774-3641000E4903}"/>
          </ac:spMkLst>
        </pc:spChg>
        <pc:spChg chg="mod">
          <ac:chgData name="FRAZIERJB" userId="S::frazierjb@etsu.edu::375d74ca-b770-40ae-b1bc-8c0b45c40aee" providerId="AD" clId="Web-{2DE782FF-2861-2698-12B7-3DDB79F36FD2}" dt="2025-08-09T16:45:22.826" v="3226" actId="20577"/>
          <ac:spMkLst>
            <pc:docMk/>
            <pc:sldMk cId="3184373604" sldId="314"/>
            <ac:spMk id="4" creationId="{144B046A-2D20-6492-3AF3-683A5CE40F4E}"/>
          </ac:spMkLst>
        </pc:spChg>
        <pc:spChg chg="add del mod">
          <ac:chgData name="FRAZIERJB" userId="S::frazierjb@etsu.edu::375d74ca-b770-40ae-b1bc-8c0b45c40aee" providerId="AD" clId="Web-{2DE782FF-2861-2698-12B7-3DDB79F36FD2}" dt="2025-08-09T13:34:50.458" v="2770"/>
          <ac:spMkLst>
            <pc:docMk/>
            <pc:sldMk cId="3184373604" sldId="314"/>
            <ac:spMk id="5" creationId="{F9A6C5A1-D9C2-46C6-25F8-B91C03A9FB16}"/>
          </ac:spMkLst>
        </pc:spChg>
        <pc:spChg chg="add del">
          <ac:chgData name="FRAZIERJB" userId="S::frazierjb@etsu.edu::375d74ca-b770-40ae-b1bc-8c0b45c40aee" providerId="AD" clId="Web-{2DE782FF-2861-2698-12B7-3DDB79F36FD2}" dt="2025-08-09T13:34:56.645" v="2772"/>
          <ac:spMkLst>
            <pc:docMk/>
            <pc:sldMk cId="3184373604" sldId="314"/>
            <ac:spMk id="7" creationId="{43FBA851-156D-281D-92D6-AC56EBA70CBA}"/>
          </ac:spMkLst>
        </pc:spChg>
        <pc:spChg chg="add del">
          <ac:chgData name="FRAZIERJB" userId="S::frazierjb@etsu.edu::375d74ca-b770-40ae-b1bc-8c0b45c40aee" providerId="AD" clId="Web-{2DE782FF-2861-2698-12B7-3DDB79F36FD2}" dt="2025-08-09T13:35:04.864" v="2775"/>
          <ac:spMkLst>
            <pc:docMk/>
            <pc:sldMk cId="3184373604" sldId="314"/>
            <ac:spMk id="9" creationId="{A8779B6F-3781-2AC6-2FB2-ECEF83BCF3F9}"/>
          </ac:spMkLst>
        </pc:spChg>
        <pc:picChg chg="mod">
          <ac:chgData name="FRAZIERJB" userId="S::frazierjb@etsu.edu::375d74ca-b770-40ae-b1bc-8c0b45c40aee" providerId="AD" clId="Web-{2DE782FF-2861-2698-12B7-3DDB79F36FD2}" dt="2025-08-09T02:26:56.459" v="1196" actId="1076"/>
          <ac:picMkLst>
            <pc:docMk/>
            <pc:sldMk cId="3184373604" sldId="314"/>
            <ac:picMk id="23" creationId="{4E07F7D6-2804-9F62-9B3E-3A50A9578A2B}"/>
          </ac:picMkLst>
        </pc:picChg>
      </pc:sldChg>
      <pc:sldChg chg="new del">
        <pc:chgData name="FRAZIERJB" userId="S::frazierjb@etsu.edu::375d74ca-b770-40ae-b1bc-8c0b45c40aee" providerId="AD" clId="Web-{2DE782FF-2861-2698-12B7-3DDB79F36FD2}" dt="2025-08-09T02:17:41.451" v="1180"/>
        <pc:sldMkLst>
          <pc:docMk/>
          <pc:sldMk cId="4109911576" sldId="314"/>
        </pc:sldMkLst>
      </pc:sldChg>
      <pc:sldChg chg="addSp delSp modSp add mod replId setBg setClrOvrMap">
        <pc:chgData name="FRAZIERJB" userId="S::frazierjb@etsu.edu::375d74ca-b770-40ae-b1bc-8c0b45c40aee" providerId="AD" clId="Web-{2DE782FF-2861-2698-12B7-3DDB79F36FD2}" dt="2025-08-09T13:45:08.513" v="2953" actId="20577"/>
        <pc:sldMkLst>
          <pc:docMk/>
          <pc:sldMk cId="3591816811" sldId="315"/>
        </pc:sldMkLst>
        <pc:spChg chg="mod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2" creationId="{97DE86C7-1E22-0FA8-AF8B-3B9DFC1D1C05}"/>
          </ac:spMkLst>
        </pc:spChg>
        <pc:spChg chg="mod">
          <ac:chgData name="FRAZIERJB" userId="S::frazierjb@etsu.edu::375d74ca-b770-40ae-b1bc-8c0b45c40aee" providerId="AD" clId="Web-{2DE782FF-2861-2698-12B7-3DDB79F36FD2}" dt="2025-08-09T13:45:08.513" v="2953" actId="20577"/>
          <ac:spMkLst>
            <pc:docMk/>
            <pc:sldMk cId="3591816811" sldId="315"/>
            <ac:spMk id="4" creationId="{32ACF9C4-992F-EE62-EBF4-740415583EA9}"/>
          </ac:spMkLst>
        </pc:spChg>
        <pc:spChg chg="add del mod">
          <ac:chgData name="FRAZIERJB" userId="S::frazierjb@etsu.edu::375d74ca-b770-40ae-b1bc-8c0b45c40aee" providerId="AD" clId="Web-{2DE782FF-2861-2698-12B7-3DDB79F36FD2}" dt="2025-08-09T02:46:42.338" v="1497"/>
          <ac:spMkLst>
            <pc:docMk/>
            <pc:sldMk cId="3591816811" sldId="315"/>
            <ac:spMk id="5" creationId="{EB32AFE1-8C59-77CF-29F6-AFC5366A8E86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8" creationId="{7B42427A-0A1F-4A55-8705-D9179F1E0CFB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11" creationId="{E6C8E6EB-4C59-429B-97E4-72A058CFC4FB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13" creationId="{B5B90362-AFCC-46A9-B41C-A257A8C5B314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15" creationId="{F71EF7F1-38BA-471D-8CD4-2A9AE8E35527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17" creationId="{1BB56EB9-078F-4952-AC1F-149C7A0AE4D5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19" creationId="{D3772EE4-ED5E-4D3A-A306-B22CF866786D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21" creationId="{10058680-D07C-4893-B2B7-91543F18AB32}"/>
          </ac:spMkLst>
        </pc:spChg>
        <pc:spChg chg="add del">
          <ac:chgData name="FRAZIERJB" userId="S::frazierjb@etsu.edu::375d74ca-b770-40ae-b1bc-8c0b45c40aee" providerId="AD" clId="Web-{2DE782FF-2861-2698-12B7-3DDB79F36FD2}" dt="2025-08-09T02:51:04.235" v="1563"/>
          <ac:spMkLst>
            <pc:docMk/>
            <pc:sldMk cId="3591816811" sldId="315"/>
            <ac:spMk id="25" creationId="{EE54A6FE-D8CB-48A3-900B-053D4EBD3B85}"/>
          </ac:spMkLst>
        </pc:spChg>
        <pc:picChg chg="add mod ord">
          <ac:chgData name="FRAZIERJB" userId="S::frazierjb@etsu.edu::375d74ca-b770-40ae-b1bc-8c0b45c40aee" providerId="AD" clId="Web-{2DE782FF-2861-2698-12B7-3DDB79F36FD2}" dt="2025-08-09T02:47:07.604" v="1500" actId="1076"/>
          <ac:picMkLst>
            <pc:docMk/>
            <pc:sldMk cId="3591816811" sldId="315"/>
            <ac:picMk id="6" creationId="{B1DDF9C7-166C-9AE6-2490-657B0DDD777C}"/>
          </ac:picMkLst>
        </pc:picChg>
        <pc:picChg chg="del">
          <ac:chgData name="FRAZIERJB" userId="S::frazierjb@etsu.edu::375d74ca-b770-40ae-b1bc-8c0b45c40aee" providerId="AD" clId="Web-{2DE782FF-2861-2698-12B7-3DDB79F36FD2}" dt="2025-08-09T02:46:37.088" v="1496"/>
          <ac:picMkLst>
            <pc:docMk/>
            <pc:sldMk cId="3591816811" sldId="315"/>
            <ac:picMk id="23" creationId="{DC213DA9-3A8E-0896-52DE-F454E1785BC0}"/>
          </ac:picMkLst>
        </pc:picChg>
      </pc:sldChg>
      <pc:sldChg chg="addSp delSp modSp add replId">
        <pc:chgData name="FRAZIERJB" userId="S::frazierjb@etsu.edu::375d74ca-b770-40ae-b1bc-8c0b45c40aee" providerId="AD" clId="Web-{2DE782FF-2861-2698-12B7-3DDB79F36FD2}" dt="2025-08-09T16:12:04.871" v="3194" actId="14100"/>
        <pc:sldMkLst>
          <pc:docMk/>
          <pc:sldMk cId="2161030089" sldId="316"/>
        </pc:sldMkLst>
        <pc:spChg chg="mod">
          <ac:chgData name="FRAZIERJB" userId="S::frazierjb@etsu.edu::375d74ca-b770-40ae-b1bc-8c0b45c40aee" providerId="AD" clId="Web-{2DE782FF-2861-2698-12B7-3DDB79F36FD2}" dt="2025-08-09T02:56:37.509" v="1709" actId="20577"/>
          <ac:spMkLst>
            <pc:docMk/>
            <pc:sldMk cId="2161030089" sldId="316"/>
            <ac:spMk id="2" creationId="{ADA07B17-2CDB-F71E-F62B-6D8166DBDC54}"/>
          </ac:spMkLst>
        </pc:spChg>
        <pc:spChg chg="mod">
          <ac:chgData name="FRAZIERJB" userId="S::frazierjb@etsu.edu::375d74ca-b770-40ae-b1bc-8c0b45c40aee" providerId="AD" clId="Web-{2DE782FF-2861-2698-12B7-3DDB79F36FD2}" dt="2025-08-09T13:55:38.800" v="3114" actId="20577"/>
          <ac:spMkLst>
            <pc:docMk/>
            <pc:sldMk cId="2161030089" sldId="316"/>
            <ac:spMk id="4" creationId="{8FEA5958-6E6A-6124-58B3-5CDF1175A2EB}"/>
          </ac:spMkLst>
        </pc:spChg>
        <pc:spChg chg="add del mod">
          <ac:chgData name="FRAZIERJB" userId="S::frazierjb@etsu.edu::375d74ca-b770-40ae-b1bc-8c0b45c40aee" providerId="AD" clId="Web-{2DE782FF-2861-2698-12B7-3DDB79F36FD2}" dt="2025-08-09T02:56:42.056" v="1710"/>
          <ac:spMkLst>
            <pc:docMk/>
            <pc:sldMk cId="2161030089" sldId="316"/>
            <ac:spMk id="5" creationId="{6D7CBA87-FC46-128A-E5B5-9BFBC436FCA5}"/>
          </ac:spMkLst>
        </pc:spChg>
        <pc:picChg chg="del">
          <ac:chgData name="FRAZIERJB" userId="S::frazierjb@etsu.edu::375d74ca-b770-40ae-b1bc-8c0b45c40aee" providerId="AD" clId="Web-{2DE782FF-2861-2698-12B7-3DDB79F36FD2}" dt="2025-08-09T02:56:24.040" v="1699"/>
          <ac:picMkLst>
            <pc:docMk/>
            <pc:sldMk cId="2161030089" sldId="316"/>
            <ac:picMk id="6" creationId="{0B94172C-EC32-9A71-8A58-97EB7E002203}"/>
          </ac:picMkLst>
        </pc:picChg>
        <pc:picChg chg="add mod ord">
          <ac:chgData name="FRAZIERJB" userId="S::frazierjb@etsu.edu::375d74ca-b770-40ae-b1bc-8c0b45c40aee" providerId="AD" clId="Web-{2DE782FF-2861-2698-12B7-3DDB79F36FD2}" dt="2025-08-09T16:12:04.871" v="3194" actId="14100"/>
          <ac:picMkLst>
            <pc:docMk/>
            <pc:sldMk cId="2161030089" sldId="316"/>
            <ac:picMk id="7" creationId="{A01A75F2-20C7-B1E9-BD53-7698DD6826C8}"/>
          </ac:picMkLst>
        </pc:picChg>
      </pc:sldChg>
      <pc:sldChg chg="addSp delSp modSp add replId">
        <pc:chgData name="FRAZIERJB" userId="S::frazierjb@etsu.edu::375d74ca-b770-40ae-b1bc-8c0b45c40aee" providerId="AD" clId="Web-{2DE782FF-2861-2698-12B7-3DDB79F36FD2}" dt="2025-08-09T16:17:55.097" v="3217"/>
        <pc:sldMkLst>
          <pc:docMk/>
          <pc:sldMk cId="4220703597" sldId="317"/>
        </pc:sldMkLst>
        <pc:spChg chg="add del mod">
          <ac:chgData name="FRAZIERJB" userId="S::frazierjb@etsu.edu::375d74ca-b770-40ae-b1bc-8c0b45c40aee" providerId="AD" clId="Web-{2DE782FF-2861-2698-12B7-3DDB79F36FD2}" dt="2025-08-09T16:16:16.361" v="3202"/>
          <ac:spMkLst>
            <pc:docMk/>
            <pc:sldMk cId="4220703597" sldId="317"/>
            <ac:spMk id="25" creationId="{09947AC8-1D71-0D7C-5463-9ABD7846E03F}"/>
          </ac:spMkLst>
        </pc:spChg>
        <pc:graphicFrameChg chg="del">
          <ac:chgData name="FRAZIERJB" userId="S::frazierjb@etsu.edu::375d74ca-b770-40ae-b1bc-8c0b45c40aee" providerId="AD" clId="Web-{2DE782FF-2861-2698-12B7-3DDB79F36FD2}" dt="2025-08-09T16:16:10.517" v="3201"/>
          <ac:graphicFrameMkLst>
            <pc:docMk/>
            <pc:sldMk cId="4220703597" sldId="317"/>
            <ac:graphicFrameMk id="5" creationId="{9E80DCEC-4CCB-607E-4DAE-03A2F98623FA}"/>
          </ac:graphicFrameMkLst>
        </pc:graphicFrameChg>
        <pc:picChg chg="add mod ord modCrop">
          <ac:chgData name="FRAZIERJB" userId="S::frazierjb@etsu.edu::375d74ca-b770-40ae-b1bc-8c0b45c40aee" providerId="AD" clId="Web-{2DE782FF-2861-2698-12B7-3DDB79F36FD2}" dt="2025-08-09T16:17:55.097" v="3217"/>
          <ac:picMkLst>
            <pc:docMk/>
            <pc:sldMk cId="4220703597" sldId="317"/>
            <ac:picMk id="26" creationId="{F5D19B77-91FC-AA4C-3107-DB3183D22DBA}"/>
          </ac:picMkLst>
        </pc:picChg>
      </pc:sldChg>
    </pc:docChg>
  </pc:docChgLst>
  <pc:docChgLst>
    <pc:chgData name="Guest User" userId="S::urn:spo:tenantanon#40754d3f-b77f-4ca4-a08d-5469df2a090c::" providerId="AD" clId="Web-{823B893D-191B-A717-2FC8-4F8E2FB077B6}"/>
    <pc:docChg chg="modSld">
      <pc:chgData name="Guest User" userId="S::urn:spo:tenantanon#40754d3f-b77f-4ca4-a08d-5469df2a090c::" providerId="AD" clId="Web-{823B893D-191B-A717-2FC8-4F8E2FB077B6}" dt="2025-08-09T15:22:43.869" v="29" actId="20577"/>
      <pc:docMkLst>
        <pc:docMk/>
      </pc:docMkLst>
      <pc:sldChg chg="modSp">
        <pc:chgData name="Guest User" userId="S::urn:spo:tenantanon#40754d3f-b77f-4ca4-a08d-5469df2a090c::" providerId="AD" clId="Web-{823B893D-191B-A717-2FC8-4F8E2FB077B6}" dt="2025-08-09T15:22:43.869" v="29" actId="20577"/>
        <pc:sldMkLst>
          <pc:docMk/>
          <pc:sldMk cId="360439977" sldId="311"/>
        </pc:sldMkLst>
        <pc:spChg chg="mod">
          <ac:chgData name="Guest User" userId="S::urn:spo:tenantanon#40754d3f-b77f-4ca4-a08d-5469df2a090c::" providerId="AD" clId="Web-{823B893D-191B-A717-2FC8-4F8E2FB077B6}" dt="2025-08-09T15:22:43.869" v="29" actId="20577"/>
          <ac:spMkLst>
            <pc:docMk/>
            <pc:sldMk cId="360439977" sldId="311"/>
            <ac:spMk id="4" creationId="{0A3A68C7-1E0C-33D4-6E06-CDDDA07613B7}"/>
          </ac:spMkLst>
        </pc:spChg>
      </pc:sldChg>
      <pc:sldChg chg="modSp">
        <pc:chgData name="Guest User" userId="S::urn:spo:tenantanon#40754d3f-b77f-4ca4-a08d-5469df2a090c::" providerId="AD" clId="Web-{823B893D-191B-A717-2FC8-4F8E2FB077B6}" dt="2025-08-09T15:21:17.118" v="12" actId="20577"/>
        <pc:sldMkLst>
          <pc:docMk/>
          <pc:sldMk cId="1834781050" sldId="313"/>
        </pc:sldMkLst>
        <pc:spChg chg="mod">
          <ac:chgData name="Guest User" userId="S::urn:spo:tenantanon#40754d3f-b77f-4ca4-a08d-5469df2a090c::" providerId="AD" clId="Web-{823B893D-191B-A717-2FC8-4F8E2FB077B6}" dt="2025-08-09T15:21:17.118" v="12" actId="20577"/>
          <ac:spMkLst>
            <pc:docMk/>
            <pc:sldMk cId="1834781050" sldId="313"/>
            <ac:spMk id="4" creationId="{A06C8D5F-D943-A7A4-7C6F-F4DD872604D1}"/>
          </ac:spMkLst>
        </pc:spChg>
      </pc:sldChg>
      <pc:sldChg chg="modSp">
        <pc:chgData name="Guest User" userId="S::urn:spo:tenantanon#40754d3f-b77f-4ca4-a08d-5469df2a090c::" providerId="AD" clId="Web-{823B893D-191B-A717-2FC8-4F8E2FB077B6}" dt="2025-08-09T15:21:37.837" v="18" actId="20577"/>
        <pc:sldMkLst>
          <pc:docMk/>
          <pc:sldMk cId="3184373604" sldId="314"/>
        </pc:sldMkLst>
        <pc:spChg chg="mod">
          <ac:chgData name="Guest User" userId="S::urn:spo:tenantanon#40754d3f-b77f-4ca4-a08d-5469df2a090c::" providerId="AD" clId="Web-{823B893D-191B-A717-2FC8-4F8E2FB077B6}" dt="2025-08-09T15:21:37.837" v="18" actId="20577"/>
          <ac:spMkLst>
            <pc:docMk/>
            <pc:sldMk cId="3184373604" sldId="314"/>
            <ac:spMk id="4" creationId="{144B046A-2D20-6492-3AF3-683A5CE40F4E}"/>
          </ac:spMkLst>
        </pc:spChg>
      </pc:sldChg>
      <pc:sldChg chg="modSp">
        <pc:chgData name="Guest User" userId="S::urn:spo:tenantanon#40754d3f-b77f-4ca4-a08d-5469df2a090c::" providerId="AD" clId="Web-{823B893D-191B-A717-2FC8-4F8E2FB077B6}" dt="2025-08-09T15:21:50.243" v="21" actId="20577"/>
        <pc:sldMkLst>
          <pc:docMk/>
          <pc:sldMk cId="3591816811" sldId="315"/>
        </pc:sldMkLst>
        <pc:spChg chg="mod">
          <ac:chgData name="Guest User" userId="S::urn:spo:tenantanon#40754d3f-b77f-4ca4-a08d-5469df2a090c::" providerId="AD" clId="Web-{823B893D-191B-A717-2FC8-4F8E2FB077B6}" dt="2025-08-09T15:21:50.243" v="21" actId="20577"/>
          <ac:spMkLst>
            <pc:docMk/>
            <pc:sldMk cId="3591816811" sldId="315"/>
            <ac:spMk id="4" creationId="{32ACF9C4-992F-EE62-EBF4-740415583EA9}"/>
          </ac:spMkLst>
        </pc:spChg>
      </pc:sldChg>
      <pc:sldChg chg="modSp">
        <pc:chgData name="Guest User" userId="S::urn:spo:tenantanon#40754d3f-b77f-4ca4-a08d-5469df2a090c::" providerId="AD" clId="Web-{823B893D-191B-A717-2FC8-4F8E2FB077B6}" dt="2025-08-09T15:22:05.729" v="26" actId="20577"/>
        <pc:sldMkLst>
          <pc:docMk/>
          <pc:sldMk cId="2161030089" sldId="316"/>
        </pc:sldMkLst>
        <pc:spChg chg="mod">
          <ac:chgData name="Guest User" userId="S::urn:spo:tenantanon#40754d3f-b77f-4ca4-a08d-5469df2a090c::" providerId="AD" clId="Web-{823B893D-191B-A717-2FC8-4F8E2FB077B6}" dt="2025-08-09T15:22:05.729" v="26" actId="20577"/>
          <ac:spMkLst>
            <pc:docMk/>
            <pc:sldMk cId="2161030089" sldId="316"/>
            <ac:spMk id="4" creationId="{8FEA5958-6E6A-6124-58B3-5CDF1175A2E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latin typeface="Franklin Gothic Book"/>
            </a:rPr>
            <a:t>Business need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latin typeface="+mn-lt"/>
            </a:rPr>
            <a:t>Key performance indicators with results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b="1">
              <a:latin typeface="+mn-lt"/>
            </a:rPr>
            <a:t>Interpretations &amp; results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 custLinFactNeighborX="1669" custLinFactNeighborY="-52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 custLinFactNeighborX="37534" custLinFactNeighborY="-2346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 custLinFactNeighborX="59284" custLinFactNeighborY="-137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 custLinFactNeighborX="27904" custLinFactNeighborY="89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 custLinFactNeighborX="89143" custLinFactNeighborY="3519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 custLinFactNeighborX="71427" custLinFactNeighborY="-42929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539270" y="139477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3028299" y="54180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837270" y="301947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kern="1200">
              <a:latin typeface="Franklin Gothic Book"/>
            </a:rPr>
            <a:t>Business need</a:t>
          </a:r>
        </a:p>
      </dsp:txBody>
      <dsp:txXfrm>
        <a:off x="1837270" y="3019478"/>
        <a:ext cx="3600000" cy="720000"/>
      </dsp:txXfrm>
    </dsp:sp>
    <dsp:sp modelId="{BCD8CDD9-0C56-4401-ADB1-8B48DAB2C96F}">
      <dsp:nvSpPr>
        <dsp:cNvPr id="0" name=""/>
        <dsp:cNvSpPr/>
      </dsp:nvSpPr>
      <dsp:spPr>
        <a:xfrm>
          <a:off x="7593517" y="87959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7984248" y="43361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7071814" y="302591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kern="1200">
              <a:latin typeface="+mn-lt"/>
            </a:rPr>
            <a:t>Key performance indicators with results</a:t>
          </a:r>
        </a:p>
      </dsp:txBody>
      <dsp:txXfrm>
        <a:off x="7071814" y="3025914"/>
        <a:ext cx="3600000" cy="720000"/>
      </dsp:txXfrm>
    </dsp:sp>
    <dsp:sp modelId="{FF93E135-77D6-48A0-8871-9BC93D705D06}">
      <dsp:nvSpPr>
        <dsp:cNvPr id="0" name=""/>
        <dsp:cNvSpPr/>
      </dsp:nvSpPr>
      <dsp:spPr>
        <a:xfrm>
          <a:off x="12956850" y="216755"/>
          <a:ext cx="2196000" cy="219600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11467270" y="607477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12134541" y="271038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>
              <a:latin typeface="+mn-lt"/>
            </a:rPr>
            <a:t>Interpretations &amp; results</a:t>
          </a:r>
        </a:p>
      </dsp:txBody>
      <dsp:txXfrm>
        <a:off x="12134541" y="271038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8/9/2025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8/9/2025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Austin Animal Center Decision Support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Justin Frazier and Katie </a:t>
            </a:r>
            <a:r>
              <a:rPr lang="en-US" sz="1600" err="1">
                <a:solidFill>
                  <a:schemeClr val="tx1"/>
                </a:solidFill>
              </a:rPr>
              <a:t>thornton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65AA958D-239A-4E9F-9880-A6024BBB0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078745"/>
              </p:ext>
            </p:extLst>
          </p:nvPr>
        </p:nvGraphicFramePr>
        <p:xfrm>
          <a:off x="112913" y="2276888"/>
          <a:ext cx="15734541" cy="3878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A99-D91F-38E9-03F5-58CA04E4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FC70-4A9D-4BD7-B65C-1FBF43CDF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Animal shelters are often underfunded and rely heavily on donations and volunteer support. A  Decision Support System can help improve animal welfare by enabling better management of:</a:t>
            </a:r>
          </a:p>
          <a:p>
            <a:pPr marL="305435" indent="-305435">
              <a:buFont typeface="Wingdings" panose="05020102010507070707" pitchFamily="18" charset="2"/>
              <a:buChar char="q"/>
            </a:pPr>
            <a:r>
              <a:rPr lang="en-US"/>
              <a:t>Capacity &amp; Overcrowding – </a:t>
            </a:r>
            <a:r>
              <a:rPr lang="en-US">
                <a:ea typeface="+mn-lt"/>
                <a:cs typeface="+mn-lt"/>
              </a:rPr>
              <a:t>Forecast periods where intakes exceed outcomes to prepare in advance, reduce stress, and avoid overcrowding</a:t>
            </a:r>
          </a:p>
          <a:p>
            <a:pPr marL="305435" indent="-305435">
              <a:buFont typeface="Wingdings" panose="05020102010507070707" pitchFamily="18" charset="2"/>
              <a:buChar char="q"/>
            </a:pPr>
            <a:r>
              <a:rPr lang="en-US"/>
              <a:t>Staffing &amp; Volunteer Hours – </a:t>
            </a:r>
            <a:r>
              <a:rPr lang="en-US">
                <a:ea typeface="+mn-lt"/>
                <a:cs typeface="+mn-lt"/>
              </a:rPr>
              <a:t>Schedule and allocate staff/volunteers based on forecasted demand</a:t>
            </a:r>
          </a:p>
          <a:p>
            <a:pPr marL="305435" indent="-305435">
              <a:buFont typeface="Wingdings" panose="05020102010507070707" pitchFamily="18" charset="2"/>
              <a:buChar char="q"/>
            </a:pPr>
            <a:r>
              <a:rPr lang="en-US"/>
              <a:t>Supplies &amp; Budget – Allocate funds and donations more efficiently, and </a:t>
            </a:r>
            <a:r>
              <a:rPr lang="en-US">
                <a:solidFill>
                  <a:srgbClr val="0E101A"/>
                </a:solidFill>
                <a:ea typeface="+mn-lt"/>
                <a:cs typeface="+mn-lt"/>
              </a:rPr>
              <a:t>collaborate </a:t>
            </a:r>
            <a:r>
              <a:rPr lang="en-US"/>
              <a:t>with other shelters to meet needs</a:t>
            </a:r>
          </a:p>
          <a:p>
            <a:pPr marL="305435" indent="-305435">
              <a:buFont typeface="Wingdings" panose="05020102010507070707" pitchFamily="18" charset="2"/>
              <a:buChar char="q"/>
            </a:pPr>
            <a:r>
              <a:rPr lang="en-US"/>
              <a:t>Impactful Marketing – Identify breeds with the highest/lowest adoption rates and highest euthanasia risk and market accordingly</a:t>
            </a:r>
          </a:p>
          <a:p>
            <a:pPr marL="305435" indent="-305435">
              <a:buFont typeface="Wingdings" panose="05020102010507070707" pitchFamily="18" charset="2"/>
              <a:buChar char="q"/>
            </a:pPr>
            <a:r>
              <a:rPr lang="en-US"/>
              <a:t>Owner Returns – </a:t>
            </a:r>
            <a:r>
              <a:rPr lang="en-US">
                <a:ea typeface="+mn-lt"/>
                <a:cs typeface="+mn-lt"/>
              </a:rPr>
              <a:t>Identify breeds least likely to be reclaimed and focus outreach on those most at risk</a:t>
            </a:r>
          </a:p>
        </p:txBody>
      </p:sp>
    </p:spTree>
    <p:extLst>
      <p:ext uri="{BB962C8B-B14F-4D97-AF65-F5344CB8AC3E}">
        <p14:creationId xmlns:p14="http://schemas.microsoft.com/office/powerpoint/2010/main" val="5997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B03BCF-53C2-4F78-827D-E6DE86B9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4DBFEA-D6EA-94F6-BEC6-D6443A421885}"/>
              </a:ext>
            </a:extLst>
          </p:cNvPr>
          <p:cNvSpPr txBox="1">
            <a:spLocks/>
          </p:cNvSpPr>
          <p:nvPr/>
        </p:nvSpPr>
        <p:spPr>
          <a:xfrm>
            <a:off x="581192" y="702155"/>
            <a:ext cx="3475915" cy="13245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Adoption rate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C31B1-C9FB-4110-B34B-BC74D863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945249-DD95-405F-8A51-335F3FE03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EDC20E-2FBC-4FDF-97C1-181B08DC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A68C7-1E0C-33D4-6E06-CDDDA0761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2180496"/>
            <a:ext cx="3475915" cy="36783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Clr>
                <a:srgbClr val="F9A315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Under 75% threshold at 48.75%</a:t>
            </a:r>
          </a:p>
          <a:p>
            <a:pPr marL="285750" indent="-285750">
              <a:buClr>
                <a:srgbClr val="F9A315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Past 4 Years: 59.48%</a:t>
            </a:r>
          </a:p>
          <a:p>
            <a:pPr marL="285750" indent="-285750">
              <a:buClr>
                <a:srgbClr val="F9A315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Dogs have more total adoptions but a slightly lower adoption rate</a:t>
            </a:r>
          </a:p>
          <a:p>
            <a:pPr marL="285750" indent="-285750">
              <a:buClr>
                <a:srgbClr val="F9A315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Cats have less adoptions but a slightly higher adoption rate</a:t>
            </a:r>
          </a:p>
          <a:p>
            <a:pPr marL="285750" indent="-285750">
              <a:buClr>
                <a:srgbClr val="F9A315"/>
              </a:buClr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Shorthair cats are the most popular, with a drastic decrease in medium to long hair</a:t>
            </a:r>
          </a:p>
          <a:p>
            <a:pPr marL="742950" lvl="1" indent="-285750">
              <a:buClr>
                <a:srgbClr val="F9A315"/>
              </a:buClr>
              <a:buFont typeface="Wingdings 2" panose="05020102010507070707" pitchFamily="18" charset="2"/>
              <a:buChar char=""/>
            </a:pPr>
            <a:r>
              <a:rPr lang="en-US"/>
              <a:t>Increase marketing in these areas</a:t>
            </a:r>
          </a:p>
          <a:p>
            <a:pPr>
              <a:buClr>
                <a:srgbClr val="F9A315"/>
              </a:buClr>
              <a:buFont typeface="Wingdings 2" panose="05020102010507070707" pitchFamily="18" charset="2"/>
              <a:buChar char="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A graph of different breeds of dogs&#10;&#10;AI-generated content may be incorrect.">
            <a:extLst>
              <a:ext uri="{FF2B5EF4-FFF2-40B4-BE49-F238E27FC236}">
                <a16:creationId xmlns:a16="http://schemas.microsoft.com/office/drawing/2014/main" id="{4516842E-0954-2F19-5D9A-C82C09536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21" r="1621"/>
          <a:stretch>
            <a:fillRect/>
          </a:stretch>
        </p:blipFill>
        <p:spPr>
          <a:xfrm>
            <a:off x="4241823" y="628650"/>
            <a:ext cx="7494113" cy="318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AE089-FD1F-5BC1-095B-F8BF408B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86" r="9986"/>
          <a:stretch>
            <a:fillRect/>
          </a:stretch>
        </p:blipFill>
        <p:spPr>
          <a:xfrm>
            <a:off x="4245215" y="4233673"/>
            <a:ext cx="3699935" cy="2140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BC4D97-07CC-46E1-8325-5D554407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45" r="8297" b="-1"/>
          <a:stretch>
            <a:fillRect/>
          </a:stretch>
        </p:blipFill>
        <p:spPr>
          <a:xfrm>
            <a:off x="8045232" y="4233672"/>
            <a:ext cx="3700115" cy="2140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8008B6-E5DD-720B-2406-009A3F86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8" y="4233863"/>
            <a:ext cx="37052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C94DA-C361-69E1-7204-E638D8248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238" y="4233863"/>
            <a:ext cx="3752850" cy="21431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6FEDD2-C53A-E9F2-CEBD-D49C5A9B2D4D}"/>
              </a:ext>
            </a:extLst>
          </p:cNvPr>
          <p:cNvSpPr txBox="1">
            <a:spLocks/>
          </p:cNvSpPr>
          <p:nvPr/>
        </p:nvSpPr>
        <p:spPr>
          <a:xfrm>
            <a:off x="4848391" y="3816829"/>
            <a:ext cx="2523415" cy="419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Cats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4FC3A-76A3-41F7-E0B8-46851EF113AE}"/>
              </a:ext>
            </a:extLst>
          </p:cNvPr>
          <p:cNvSpPr txBox="1">
            <a:spLocks/>
          </p:cNvSpPr>
          <p:nvPr/>
        </p:nvSpPr>
        <p:spPr>
          <a:xfrm>
            <a:off x="8610766" y="3807304"/>
            <a:ext cx="2523415" cy="419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Dogs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18801-387F-201E-6A27-5D4A47F1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72B2-7378-B113-2BA1-241C7869B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790575"/>
            <a:ext cx="3031852" cy="779444"/>
          </a:xfrm>
        </p:spPr>
        <p:txBody>
          <a:bodyPr/>
          <a:lstStyle/>
          <a:p>
            <a:r>
              <a:rPr lang="en-US"/>
              <a:t>Euthanasia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C8D5F-D943-A7A4-7C6F-F4DD8726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846054"/>
            <a:ext cx="3031852" cy="4296792"/>
          </a:xfrm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Under 10% threshold at 6.22%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Decreased in past 4 years to ~ 5%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Shorthair cats are the most likely to be euthanized</a:t>
            </a:r>
            <a:endParaRPr lang="en-US"/>
          </a:p>
          <a:p>
            <a:pPr marL="742950" lvl="1" indent="-285750">
              <a:lnSpc>
                <a:spcPct val="110000"/>
              </a:lnSpc>
              <a:buFont typeface="Courier New" panose="05020102010507070707" pitchFamily="18" charset="2"/>
              <a:buChar char="o"/>
            </a:pPr>
            <a:r>
              <a:rPr lang="en-US" sz="1200">
                <a:solidFill>
                  <a:srgbClr val="FFFFFF"/>
                </a:solidFill>
              </a:rPr>
              <a:t>Almost exclusively due to the animal suffering</a:t>
            </a:r>
          </a:p>
          <a:p>
            <a:pPr marL="285750" indent="-285750">
              <a:lnSpc>
                <a:spcPct val="100000"/>
              </a:lnSpc>
              <a:buFont typeface="Wingdings" panose="05020102010507070707" pitchFamily="18" charset="2"/>
              <a:buChar char="q"/>
            </a:pPr>
            <a:r>
              <a:rPr lang="en-US" sz="1400"/>
              <a:t>27% of dogs overall are euthanized due to aggressiveness</a:t>
            </a:r>
            <a:endParaRPr lang="en-US" sz="1400" err="1">
              <a:solidFill>
                <a:srgbClr val="404040"/>
              </a:solidFill>
            </a:endParaRPr>
          </a:p>
          <a:p>
            <a:pPr marL="285750" indent="-285750">
              <a:buFont typeface="Wingdings,Sans-Serif" panose="05020102010507070707" pitchFamily="18" charset="2"/>
              <a:buChar char="q"/>
            </a:pPr>
            <a:r>
              <a:rPr lang="en-US" sz="1300">
                <a:solidFill>
                  <a:schemeClr val="bg1"/>
                </a:solidFill>
              </a:rPr>
              <a:t>Pit Bull Mixes are the highest risk for euthanasia amongst dogs</a:t>
            </a:r>
          </a:p>
          <a:p>
            <a:pPr marL="742950" lvl="1" indent="-285750">
              <a:lnSpc>
                <a:spcPct val="110000"/>
              </a:lnSpc>
              <a:buFont typeface="Courier New,monospace" panose="05020102010507070707" pitchFamily="18" charset="2"/>
              <a:buChar char="o"/>
            </a:pPr>
            <a:r>
              <a:rPr lang="en-US">
                <a:solidFill>
                  <a:schemeClr val="bg1"/>
                </a:solidFill>
              </a:rPr>
              <a:t>48% are euthanized due to aggressiveness</a:t>
            </a:r>
          </a:p>
          <a:p>
            <a:pPr marL="285750" indent="-285750">
              <a:lnSpc>
                <a:spcPct val="100000"/>
              </a:lnSpc>
              <a:buFont typeface="Wingdings" panose="05020102010507070707" pitchFamily="18" charset="2"/>
              <a:buChar char="q"/>
            </a:pPr>
            <a:r>
              <a:rPr lang="en-US" sz="1400"/>
              <a:t>Train staff and coach community on how to manage dogs to mitigate aggressiveness</a:t>
            </a:r>
          </a:p>
          <a:p>
            <a:pPr marL="285750" indent="-285750">
              <a:lnSpc>
                <a:spcPct val="100000"/>
              </a:lnSpc>
              <a:buFont typeface="Wingdings" panose="05020102010507070707" pitchFamily="18" charset="2"/>
              <a:buChar char="q"/>
            </a:pPr>
            <a:r>
              <a:rPr lang="en-US" sz="1400"/>
              <a:t>Focus efforts on Travis, Austin, and Mustang Ridge where strays are more likely to be found injured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endParaRPr lang="en-US"/>
          </a:p>
          <a:p>
            <a:endParaRPr lang="en-US"/>
          </a:p>
        </p:txBody>
      </p:sp>
      <p:pic>
        <p:nvPicPr>
          <p:cNvPr id="23" name="Content Placeholder 22" descr="A graph of different types of dog breeds&#10;&#10;AI-generated content may be incorrect.">
            <a:extLst>
              <a:ext uri="{FF2B5EF4-FFF2-40B4-BE49-F238E27FC236}">
                <a16:creationId xmlns:a16="http://schemas.microsoft.com/office/drawing/2014/main" id="{7716E34B-D0C3-9959-3224-A613571EF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822" y="1843449"/>
            <a:ext cx="6878876" cy="31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1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0886-985D-EC11-5D41-17515443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86C7-1E22-0FA8-AF8B-3B9DFC1D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779444"/>
          </a:xfrm>
        </p:spPr>
        <p:txBody>
          <a:bodyPr>
            <a:normAutofit fontScale="90000"/>
          </a:bodyPr>
          <a:lstStyle/>
          <a:p>
            <a:r>
              <a:rPr lang="en-US"/>
              <a:t>Average Rate of Return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CF9C4-992F-EE62-EBF4-740415583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017504"/>
            <a:ext cx="3031852" cy="41630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300"/>
              <a:t>Underperforming benchmark of 25% at just under 15% on average</a:t>
            </a:r>
          </a:p>
          <a:p>
            <a:pPr marL="742950" lvl="1" indent="-285750">
              <a:buFont typeface="Wingdings" panose="05020102010507070707" pitchFamily="18" charset="2"/>
              <a:buChar char="q"/>
            </a:pPr>
            <a:r>
              <a:rPr lang="en-US" sz="1200">
                <a:solidFill>
                  <a:srgbClr val="FFFFFF"/>
                </a:solidFill>
              </a:rPr>
              <a:t>This average has been decreasing the past 4 years going from 10% to 7%</a:t>
            </a:r>
            <a:endParaRPr lang="en-US" sz="1200">
              <a:solidFill>
                <a:srgbClr val="404040"/>
              </a:solidFill>
            </a:endParaRP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300"/>
              <a:t>Almost 25% of dogs taken in by the shelter get returned to their owner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300"/>
              <a:t>17% of livestock make it back to their original owners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300"/>
              <a:t>Only 4% of cats get returned to their owner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300"/>
              <a:t>More emphasis needs to be placed on finding the owners to lost cats</a:t>
            </a:r>
            <a:endParaRPr lang="en-US" sz="1300">
              <a:solidFill>
                <a:srgbClr val="FFFFFF"/>
              </a:solidFill>
            </a:endParaRPr>
          </a:p>
          <a:p>
            <a:pPr marL="285750" indent="-285750">
              <a:buFont typeface="Wingdings" panose="05020102010507070707" pitchFamily="18" charset="2"/>
              <a:buChar char="q"/>
            </a:pPr>
            <a:endParaRPr lang="en-US" sz="1300"/>
          </a:p>
          <a:p>
            <a:endParaRPr lang="en-US" sz="1300"/>
          </a:p>
        </p:txBody>
      </p:sp>
      <p:pic>
        <p:nvPicPr>
          <p:cNvPr id="6" name="Content Placeholder 5" descr="A screenshot of a screen&#10;&#10;AI-generated content may be incorrect.">
            <a:extLst>
              <a:ext uri="{FF2B5EF4-FFF2-40B4-BE49-F238E27FC236}">
                <a16:creationId xmlns:a16="http://schemas.microsoft.com/office/drawing/2014/main" id="{B1DDF9C7-166C-9AE6-2490-657B0DDD7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4101" y="934579"/>
            <a:ext cx="6313248" cy="52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4BD8-E7CA-9317-16DB-2718F00DB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D7ED-ABD7-4F90-3774-3641000E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779444"/>
          </a:xfrm>
        </p:spPr>
        <p:txBody>
          <a:bodyPr>
            <a:normAutofit fontScale="90000"/>
          </a:bodyPr>
          <a:lstStyle/>
          <a:p>
            <a:r>
              <a:rPr lang="en-US"/>
              <a:t>Average Length of stay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B046A-2D20-6492-3AF3-683A5CE40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13120"/>
            <a:ext cx="3031852" cy="430918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Over double benchmark of 10 days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Williamson &amp; Cedar Park have longest averages at over 30 days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Mostly due to a few animals with very long stays</a:t>
            </a:r>
            <a:endParaRPr lang="en-US" sz="1400">
              <a:solidFill>
                <a:srgbClr val="FFFFFF"/>
              </a:solidFill>
            </a:endParaRPr>
          </a:p>
          <a:p>
            <a:pPr marL="742950" lvl="1" indent="-285750">
              <a:lnSpc>
                <a:spcPct val="110000"/>
              </a:lnSpc>
              <a:buFont typeface="Courier New" panose="05020102010507070707" pitchFamily="18" charset="2"/>
              <a:buChar char="o"/>
            </a:pPr>
            <a:r>
              <a:rPr lang="en-US" sz="1200">
                <a:solidFill>
                  <a:srgbClr val="FFFFFF"/>
                </a:solidFill>
              </a:rPr>
              <a:t>Cedar Park has had chihuahua, scrappers, there for over 450 days</a:t>
            </a:r>
            <a:endParaRPr lang="en-US"/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Shelter can implement policy that fosters animals over a certain threshold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Focus marketing efforts on dogs with long stays as they stay longest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endParaRPr lang="en-US"/>
          </a:p>
          <a:p>
            <a:endParaRPr lang="en-US"/>
          </a:p>
        </p:txBody>
      </p:sp>
      <p:pic>
        <p:nvPicPr>
          <p:cNvPr id="23" name="Content Placeholder 2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4E07F7D6-2804-9F62-9B3E-3A50A957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029" y="1185833"/>
            <a:ext cx="6516023" cy="44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7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828D-1F93-0561-D13F-89F41038D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7B17-2CDB-F71E-F62B-6D8166DB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779444"/>
          </a:xfrm>
        </p:spPr>
        <p:txBody>
          <a:bodyPr>
            <a:normAutofit fontScale="90000"/>
          </a:bodyPr>
          <a:lstStyle/>
          <a:p>
            <a:r>
              <a:rPr lang="en-US"/>
              <a:t>Intake vs Outcome Balance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A5958-6E6A-6124-58B3-5CDF1175A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017504"/>
            <a:ext cx="3031852" cy="405866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Around benchmark of 1.00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Overall, Intake Vs Outcome balance is very consistent </a:t>
            </a:r>
          </a:p>
          <a:p>
            <a:pPr marL="742950" lvl="1" indent="-285750">
              <a:lnSpc>
                <a:spcPct val="110000"/>
              </a:lnSpc>
              <a:buFont typeface="Courier New" panose="05020102010507070707" pitchFamily="18" charset="2"/>
              <a:buChar char="o"/>
            </a:pPr>
            <a:r>
              <a:rPr lang="en-US" sz="1200">
                <a:solidFill>
                  <a:srgbClr val="FFFFFF"/>
                </a:solidFill>
              </a:rPr>
              <a:t>Generally skews more towards intakes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Intakes start increasing from February to May</a:t>
            </a:r>
          </a:p>
          <a:p>
            <a:pPr marL="742950" lvl="1" indent="-285750">
              <a:lnSpc>
                <a:spcPct val="110000"/>
              </a:lnSpc>
              <a:buFont typeface="Courier New" panose="05020102010507070707" pitchFamily="18" charset="2"/>
              <a:buChar char="o"/>
            </a:pPr>
            <a:r>
              <a:rPr lang="en-US" sz="1200">
                <a:solidFill>
                  <a:srgbClr val="FFFFFF"/>
                </a:solidFill>
              </a:rPr>
              <a:t>Majority of intakes are cats</a:t>
            </a:r>
          </a:p>
          <a:p>
            <a:pPr marL="285750" indent="-285750">
              <a:buFont typeface="Wingdings" panose="05020102010507070707" pitchFamily="18" charset="2"/>
              <a:buChar char="q"/>
            </a:pPr>
            <a:r>
              <a:rPr lang="en-US" sz="1400"/>
              <a:t>Additional resources and staffing should be made to deal with the extra cats expected during this time</a:t>
            </a:r>
          </a:p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1A75F2-20C7-B1E9-BD53-7698DD682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369" y="1825529"/>
            <a:ext cx="7594221" cy="34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3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ck dog looking up">
            <a:extLst>
              <a:ext uri="{FF2B5EF4-FFF2-40B4-BE49-F238E27FC236}">
                <a16:creationId xmlns:a16="http://schemas.microsoft.com/office/drawing/2014/main" id="{CAA934EF-D89F-B6EA-4D9E-93C08D94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7" b="1452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D8ED7-EAB7-EA06-80E2-0303F6752FB1}"/>
              </a:ext>
            </a:extLst>
          </p:cNvPr>
          <p:cNvSpPr txBox="1"/>
          <p:nvPr/>
        </p:nvSpPr>
        <p:spPr>
          <a:xfrm>
            <a:off x="964157" y="912505"/>
            <a:ext cx="2915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725800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Animal magnetism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DividendVTI</vt:lpstr>
      <vt:lpstr>Austin Animal Center Decision Support system </vt:lpstr>
      <vt:lpstr>Overview</vt:lpstr>
      <vt:lpstr>business need</vt:lpstr>
      <vt:lpstr>PowerPoint Presentation</vt:lpstr>
      <vt:lpstr>Euthanasia Rate</vt:lpstr>
      <vt:lpstr>Average Rate of Return</vt:lpstr>
      <vt:lpstr>Average Length of stay</vt:lpstr>
      <vt:lpstr>Intake vs Outcome Balance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Thornton, Katie</dc:creator>
  <cp:revision>1</cp:revision>
  <dcterms:created xsi:type="dcterms:W3CDTF">2025-08-08T19:19:36Z</dcterms:created>
  <dcterms:modified xsi:type="dcterms:W3CDTF">2025-08-09T16:46:56Z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